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nguajehtml.com/html/introduccion/tabla-periodica-html5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c82b072c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c82b072c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6e354e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6e354e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7df4a8c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7df4a8c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f3f5b06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f3f5b06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665a48e0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665a48e0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3e83c7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b3e83c7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Puede hacerse una demostración del modelo de página con cualquier sitio y utilizando el selector * para dotar a todos los elementos de un borde.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7df4a8cb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7df4a8cb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c70fba6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c70fba6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6e354ef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6e354ef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7df4a8cb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7df4a8cb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665a48e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665a48e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c82b072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c82b072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c82b072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c82b072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c82b072c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c82b072c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c82b072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c82b072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Tabla periódica de HTML5 | HTML en español (lenguajehtml.com)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a9c57b0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a9c57b0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3e83c7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3e83c7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3f5b06b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3f5b06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665a48e0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665a48e0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al codigo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b3e83c7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b3e83c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3e83c7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3e83c7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hyperlink" Target="https://twitter.com/b0r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hyperlink" Target="https://twitter.com/b0rk/status/1291417463507374097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hyperlink" Target="https://learn-the-web.algonquindesign.ca/topics/css-layout-cheat-sheet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witter.com/b0rk/status/1284528767151611904" TargetMode="External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htmlquick.com/es/reference/tags/div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0" y="156977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 CSS: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Model, Divs y Display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Borders</a:t>
            </a:r>
            <a:endParaRPr/>
          </a:p>
        </p:txBody>
      </p:sp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31350" y="1050000"/>
            <a:ext cx="84813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Borders se refiere literalmente al borde de la caja, y se coloca al “final” del padding.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Sirve mayormente con fines estéticos o para separar elementos visualmente.</a:t>
            </a:r>
            <a:endParaRPr sz="1800"/>
          </a:p>
        </p:txBody>
      </p:sp>
      <p:sp>
        <p:nvSpPr>
          <p:cNvPr id="151" name="Google Shape;151;p32"/>
          <p:cNvSpPr/>
          <p:nvPr/>
        </p:nvSpPr>
        <p:spPr>
          <a:xfrm>
            <a:off x="3720650" y="2427875"/>
            <a:ext cx="1962900" cy="1032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H1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32"/>
          <p:cNvSpPr/>
          <p:nvPr/>
        </p:nvSpPr>
        <p:spPr>
          <a:xfrm>
            <a:off x="3720650" y="3862550"/>
            <a:ext cx="1962900" cy="945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p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 rot="10800000">
            <a:off x="5748200" y="2944175"/>
            <a:ext cx="893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32"/>
          <p:cNvCxnSpPr/>
          <p:nvPr/>
        </p:nvCxnSpPr>
        <p:spPr>
          <a:xfrm rot="10800000">
            <a:off x="5748200" y="4335500"/>
            <a:ext cx="893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Borders</a:t>
            </a:r>
            <a:endParaRPr/>
          </a:p>
        </p:txBody>
      </p:sp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50" y="1226325"/>
            <a:ext cx="51435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/>
        </p:nvSpPr>
        <p:spPr>
          <a:xfrm>
            <a:off x="5889425" y="1226325"/>
            <a:ext cx="2943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border: black 5px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solid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border: black 5px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dashed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border: black 5px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dotted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</a:t>
            </a:r>
            <a:endParaRPr/>
          </a:p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152475"/>
            <a:ext cx="84813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margen se refiere al </a:t>
            </a:r>
            <a:r>
              <a:rPr b="1" lang="en" sz="1800"/>
              <a:t>espacio exterior </a:t>
            </a:r>
            <a:r>
              <a:rPr lang="en" sz="1800"/>
              <a:t>del modelo de caja.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Sirve para distanciar una caja de otra.</a:t>
            </a:r>
            <a:endParaRPr sz="1800"/>
          </a:p>
        </p:txBody>
      </p:sp>
      <p:sp>
        <p:nvSpPr>
          <p:cNvPr id="168" name="Google Shape;168;p34"/>
          <p:cNvSpPr/>
          <p:nvPr/>
        </p:nvSpPr>
        <p:spPr>
          <a:xfrm>
            <a:off x="3720650" y="2427875"/>
            <a:ext cx="1962900" cy="6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&lt;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H1&gt;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34"/>
          <p:cNvSpPr/>
          <p:nvPr/>
        </p:nvSpPr>
        <p:spPr>
          <a:xfrm>
            <a:off x="3720650" y="3862550"/>
            <a:ext cx="1962900" cy="39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&lt;p&gt;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34"/>
          <p:cNvSpPr/>
          <p:nvPr/>
        </p:nvSpPr>
        <p:spPr>
          <a:xfrm>
            <a:off x="3720650" y="3105875"/>
            <a:ext cx="1962900" cy="7566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1" name="Google Shape;171;p34"/>
          <p:cNvCxnSpPr/>
          <p:nvPr/>
        </p:nvCxnSpPr>
        <p:spPr>
          <a:xfrm>
            <a:off x="4702100" y="3117575"/>
            <a:ext cx="0" cy="733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Maneras de Usar el Box Model</a:t>
            </a:r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 rotWithShape="1">
          <a:blip r:embed="rId3">
            <a:alphaModFix/>
          </a:blip>
          <a:srcRect b="0" l="0" r="59111" t="0"/>
          <a:stretch/>
        </p:blipFill>
        <p:spPr>
          <a:xfrm>
            <a:off x="721800" y="1682350"/>
            <a:ext cx="2827451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375" y="2214050"/>
            <a:ext cx="1961525" cy="1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728" y="1710213"/>
            <a:ext cx="2588875" cy="26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5"/>
          <p:cNvSpPr txBox="1"/>
          <p:nvPr/>
        </p:nvSpPr>
        <p:spPr>
          <a:xfrm>
            <a:off x="702050" y="1101800"/>
            <a:ext cx="44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Funciona con: margin, padding, border.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 completo</a:t>
            </a:r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063" y="1190200"/>
            <a:ext cx="4041875" cy="3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Resumen: Box Model (Modelo de Caja)</a:t>
            </a:r>
            <a:endParaRPr/>
          </a:p>
        </p:txBody>
      </p:sp>
      <p:pic>
        <p:nvPicPr>
          <p:cNvPr id="192" name="Google Shape;192;p37"/>
          <p:cNvPicPr preferRelativeResize="0"/>
          <p:nvPr/>
        </p:nvPicPr>
        <p:blipFill rotWithShape="1">
          <a:blip r:embed="rId3">
            <a:alphaModFix/>
          </a:blip>
          <a:srcRect b="42768" l="0" r="0" t="0"/>
          <a:stretch/>
        </p:blipFill>
        <p:spPr>
          <a:xfrm>
            <a:off x="667425" y="1226162"/>
            <a:ext cx="7907699" cy="28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/>
        </p:nvSpPr>
        <p:spPr>
          <a:xfrm>
            <a:off x="3713075" y="483570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temas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 b="42873" l="0" r="0" t="0"/>
          <a:stretch/>
        </p:blipFill>
        <p:spPr>
          <a:xfrm>
            <a:off x="545063" y="1079925"/>
            <a:ext cx="8053873" cy="290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9"/>
          <p:cNvSpPr txBox="1"/>
          <p:nvPr/>
        </p:nvSpPr>
        <p:spPr>
          <a:xfrm>
            <a:off x="3657900" y="436275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 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</a:t>
            </a:r>
            <a:endParaRPr/>
          </a:p>
        </p:txBody>
      </p:sp>
      <p:pic>
        <p:nvPicPr>
          <p:cNvPr id="210" name="Google Shape;2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24" y="1248550"/>
            <a:ext cx="4890726" cy="28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5310250" y="1410900"/>
            <a:ext cx="3543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Algunas propiedades de background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background-image: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url("mi-imagen.jpg");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background-repeat: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no-repeat;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background-position: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center;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background-attachment: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fixed;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background-size: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100px 100px;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background: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linear-gradient(to right, green, yellow, orange, red)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z-index</a:t>
            </a:r>
            <a:endParaRPr/>
          </a:p>
        </p:txBody>
      </p:sp>
      <p:sp>
        <p:nvSpPr>
          <p:cNvPr id="217" name="Google Shape;217;p41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Sirve para indicar </a:t>
            </a:r>
            <a:r>
              <a:rPr lang="en" sz="1400"/>
              <a:t>qué elemento iría encima y cual debajo en caso de </a:t>
            </a:r>
            <a:r>
              <a:rPr lang="en" sz="1400"/>
              <a:t>que</a:t>
            </a:r>
            <a:r>
              <a:rPr lang="en" sz="1400"/>
              <a:t> 2 elementos se sobrepongan, como si el documento tuviera profundidad.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Cosas interesantes saber: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Por defecto, todos los elementos tienen asignado un valor de z-index es </a:t>
            </a:r>
            <a:r>
              <a:rPr b="1" i="1" lang="en" sz="1400"/>
              <a:t>auto</a:t>
            </a:r>
            <a:r>
              <a:rPr lang="en" sz="1400"/>
              <a:t>, </a:t>
            </a:r>
            <a:r>
              <a:rPr lang="en" sz="1400"/>
              <a:t>que</a:t>
            </a:r>
            <a:r>
              <a:rPr lang="en" sz="1400"/>
              <a:t> corresponde a </a:t>
            </a:r>
            <a:r>
              <a:rPr b="1" lang="en" sz="1400"/>
              <a:t>0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 valor mayor </a:t>
            </a:r>
            <a:r>
              <a:rPr lang="en" sz="1400"/>
              <a:t>hará</a:t>
            </a:r>
            <a:r>
              <a:rPr lang="en" sz="1400"/>
              <a:t> </a:t>
            </a:r>
            <a:r>
              <a:rPr lang="en" sz="1400"/>
              <a:t>que</a:t>
            </a:r>
            <a:r>
              <a:rPr lang="en" sz="1400"/>
              <a:t> este se coloque delante de elementos con valores menores.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 posible usar valores en negativo.</a:t>
            </a:r>
            <a:endParaRPr sz="1400"/>
          </a:p>
        </p:txBody>
      </p:sp>
      <p:grpSp>
        <p:nvGrpSpPr>
          <p:cNvPr id="218" name="Google Shape;218;p41"/>
          <p:cNvGrpSpPr/>
          <p:nvPr/>
        </p:nvGrpSpPr>
        <p:grpSpPr>
          <a:xfrm>
            <a:off x="44325" y="233575"/>
            <a:ext cx="4524525" cy="2463475"/>
            <a:chOff x="44325" y="233575"/>
            <a:chExt cx="4524525" cy="2463475"/>
          </a:xfrm>
        </p:grpSpPr>
        <p:pic>
          <p:nvPicPr>
            <p:cNvPr id="219" name="Google Shape;219;p41"/>
            <p:cNvPicPr preferRelativeResize="0"/>
            <p:nvPr/>
          </p:nvPicPr>
          <p:blipFill rotWithShape="1">
            <a:blip r:embed="rId3">
              <a:alphaModFix/>
            </a:blip>
            <a:srcRect b="0" l="0" r="16597" t="0"/>
            <a:stretch/>
          </p:blipFill>
          <p:spPr>
            <a:xfrm>
              <a:off x="44325" y="233575"/>
              <a:ext cx="4484826" cy="246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41"/>
            <p:cNvSpPr/>
            <p:nvPr/>
          </p:nvSpPr>
          <p:spPr>
            <a:xfrm>
              <a:off x="2671050" y="669400"/>
              <a:ext cx="1897800" cy="41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1" name="Google Shape;2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50" y="2771450"/>
            <a:ext cx="3162050" cy="2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/>
        </p:nvSpPr>
        <p:spPr>
          <a:xfrm>
            <a:off x="417400" y="91975"/>
            <a:ext cx="74076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Div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Inspector de elementos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Display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Box Model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Centrar Elementos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Backgrounds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z-index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227" name="Google Shape;227;p42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propiedad nos ayuda a indicar el comportamiento de las “cajas” con respecto a otras “cajas”.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Las propiedades básicas de display son: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block: hace que el comportamiento del elemento sea como un bloque. Desplazando el siguiente bloque a la siguiente linea.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inline: el elemento se renderizará en línea con otros elementos (se coloca uno al lado de otro).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inline-block</a:t>
            </a:r>
            <a:endParaRPr/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50" y="1603743"/>
            <a:ext cx="2671451" cy="153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950" y="66500"/>
            <a:ext cx="2671447" cy="153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961" y="3140977"/>
            <a:ext cx="2671437" cy="153724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526425" y="4803200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Imagenes cortesía de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CSS Layout Cheat Sheet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/>
        </p:nvSpPr>
        <p:spPr>
          <a:xfrm>
            <a:off x="3657900" y="436275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 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200" y="304800"/>
            <a:ext cx="6417223" cy="40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en la práctica</a:t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50" y="1128250"/>
            <a:ext cx="6637025" cy="34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 (division)</a:t>
            </a:r>
            <a:endParaRPr/>
          </a:p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4949750" y="12099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 un </a:t>
            </a:r>
            <a:r>
              <a:rPr b="1" lang="en" sz="1600"/>
              <a:t>contenedor genérico sin un significado semántico</a:t>
            </a:r>
            <a:r>
              <a:rPr lang="en" sz="1600"/>
              <a:t> en particular. Sirve para crear secciones o agrupar contenidos con fines mayormente </a:t>
            </a:r>
            <a:r>
              <a:rPr lang="en" sz="1600"/>
              <a:t>estéticos (donde usamos atributos como </a:t>
            </a:r>
            <a:r>
              <a:rPr b="1" i="1" lang="en" sz="1600"/>
              <a:t>class</a:t>
            </a:r>
            <a:r>
              <a:rPr lang="en" sz="1600"/>
              <a:t> y/o </a:t>
            </a:r>
            <a:r>
              <a:rPr b="1" i="1" lang="en" sz="1600"/>
              <a:t>id</a:t>
            </a:r>
            <a:r>
              <a:rPr lang="en" sz="1600"/>
              <a:t> para ello)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Es buena práctica solo usarlo cuando existan casos en </a:t>
            </a:r>
            <a:r>
              <a:rPr lang="en" sz="1600"/>
              <a:t>que</a:t>
            </a:r>
            <a:r>
              <a:rPr lang="en" sz="1600"/>
              <a:t> no corresponda usar etiquetas como: </a:t>
            </a:r>
            <a:r>
              <a:rPr b="1" lang="en" sz="1600"/>
              <a:t>&lt;main&gt;</a:t>
            </a:r>
            <a:r>
              <a:rPr lang="en" sz="1600"/>
              <a:t>, </a:t>
            </a:r>
            <a:r>
              <a:rPr b="1" lang="en" sz="1600"/>
              <a:t>&lt;header&gt;</a:t>
            </a:r>
            <a:r>
              <a:rPr lang="en" sz="1600"/>
              <a:t> &lt;footer&gt;, &lt;nav&gt;, &lt;article&gt; ó &lt;section&gt;.</a:t>
            </a:r>
            <a:endParaRPr sz="1600"/>
          </a:p>
        </p:txBody>
      </p:sp>
      <p:sp>
        <p:nvSpPr>
          <p:cNvPr id="96" name="Google Shape;96;p25"/>
          <p:cNvSpPr txBox="1"/>
          <p:nvPr/>
        </p:nvSpPr>
        <p:spPr>
          <a:xfrm>
            <a:off x="5031025" y="4679225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4A7D6"/>
                </a:solidFill>
                <a:latin typeface="Nunito"/>
                <a:ea typeface="Nunito"/>
                <a:cs typeface="Nunito"/>
                <a:sym typeface="Nunito"/>
              </a:rPr>
              <a:t>Referencia: </a:t>
            </a:r>
            <a:r>
              <a:rPr lang="en" sz="800" u="sng">
                <a:solidFill>
                  <a:srgbClr val="B4A7D6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 Quick</a:t>
            </a:r>
            <a:endParaRPr sz="800">
              <a:solidFill>
                <a:srgbClr val="B4A7D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7" name="Google Shape;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25" y="1106250"/>
            <a:ext cx="4239206" cy="31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Inspector de Elementos</a:t>
            </a:r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25" y="1014900"/>
            <a:ext cx="6310750" cy="350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6"/>
          <p:cNvSpPr txBox="1"/>
          <p:nvPr/>
        </p:nvSpPr>
        <p:spPr>
          <a:xfrm>
            <a:off x="2463325" y="4657800"/>
            <a:ext cx="49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Atajo: Ctrl + Mayus + 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  <p:sp>
        <p:nvSpPr>
          <p:cNvPr id="115" name="Google Shape;115;p28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Todo navegador </a:t>
            </a:r>
            <a:r>
              <a:rPr lang="en" sz="1600"/>
              <a:t>renderiza</a:t>
            </a:r>
            <a:r>
              <a:rPr lang="en" sz="1600"/>
              <a:t> cada elemento de la página en forma rectangular.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El modelo de caja de CSS se refiere básicamente a las propiedades </a:t>
            </a:r>
            <a:r>
              <a:rPr lang="en" sz="1600"/>
              <a:t>que</a:t>
            </a:r>
            <a:r>
              <a:rPr lang="en" sz="1600"/>
              <a:t> tiene cada elemento rectangular: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Content: </a:t>
            </a:r>
            <a:r>
              <a:rPr lang="en" sz="1600"/>
              <a:t>El contenido en sí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Padding: </a:t>
            </a:r>
            <a:r>
              <a:rPr lang="en" sz="1600"/>
              <a:t>Relleno / Espacio Interior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Border: </a:t>
            </a:r>
            <a:r>
              <a:rPr lang="en" sz="1600"/>
              <a:t>La linea del borde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Margin:</a:t>
            </a:r>
            <a:r>
              <a:rPr lang="en" sz="1600"/>
              <a:t> Margen / Espacio Exterior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6" name="Google Shape;116;p28"/>
          <p:cNvSpPr txBox="1"/>
          <p:nvPr/>
        </p:nvSpPr>
        <p:spPr>
          <a:xfrm>
            <a:off x="518925" y="100150"/>
            <a:ext cx="52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Box-sizing: content-box;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28"/>
          <p:cNvSpPr txBox="1"/>
          <p:nvPr/>
        </p:nvSpPr>
        <p:spPr>
          <a:xfrm>
            <a:off x="518925" y="500350"/>
            <a:ext cx="52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Box-sizing: border-box;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25" y="1212250"/>
            <a:ext cx="3243575" cy="32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¿Tamaño del box?</a:t>
            </a:r>
            <a:endParaRPr/>
          </a:p>
        </p:txBody>
      </p:sp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Border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Margin</a:t>
            </a:r>
            <a:endParaRPr/>
          </a:p>
        </p:txBody>
      </p:sp>
      <p:pic>
        <p:nvPicPr>
          <p:cNvPr id="125" name="Google Shape;1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0" y="1133900"/>
            <a:ext cx="4340576" cy="2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y Height</a:t>
            </a:r>
            <a:endParaRPr/>
          </a:p>
        </p:txBody>
      </p:sp>
      <p:sp>
        <p:nvSpPr>
          <p:cNvPr id="131" name="Google Shape;131;p30"/>
          <p:cNvSpPr txBox="1"/>
          <p:nvPr/>
        </p:nvSpPr>
        <p:spPr>
          <a:xfrm>
            <a:off x="3594525" y="1434625"/>
            <a:ext cx="15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width: 800px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30"/>
          <p:cNvSpPr/>
          <p:nvPr/>
        </p:nvSpPr>
        <p:spPr>
          <a:xfrm>
            <a:off x="2601300" y="1834825"/>
            <a:ext cx="3200400" cy="240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&lt;section&gt;</a:t>
            </a:r>
            <a:endParaRPr/>
          </a:p>
        </p:txBody>
      </p:sp>
      <p:sp>
        <p:nvSpPr>
          <p:cNvPr id="133" name="Google Shape;133;p30"/>
          <p:cNvSpPr txBox="1"/>
          <p:nvPr/>
        </p:nvSpPr>
        <p:spPr>
          <a:xfrm>
            <a:off x="6001400" y="2837725"/>
            <a:ext cx="15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height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: 600px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39" name="Google Shape;139;p31"/>
          <p:cNvSpPr txBox="1"/>
          <p:nvPr>
            <p:ph idx="1" type="body"/>
          </p:nvPr>
        </p:nvSpPr>
        <p:spPr>
          <a:xfrm>
            <a:off x="331350" y="1050000"/>
            <a:ext cx="84813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padding se refiere al </a:t>
            </a:r>
            <a:r>
              <a:rPr b="1" lang="en" sz="1800"/>
              <a:t>espacio interior</a:t>
            </a:r>
            <a:r>
              <a:rPr lang="en" sz="1800"/>
              <a:t> del modelo de caja.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Sirve </a:t>
            </a:r>
            <a:r>
              <a:rPr lang="en" sz="1800"/>
              <a:t>comúnmente</a:t>
            </a:r>
            <a:r>
              <a:rPr lang="en" sz="1800"/>
              <a:t> para crear un espacio entrete el contenido y el borde de la caja (cuando se utilizan bordes y fondos)</a:t>
            </a:r>
            <a:endParaRPr sz="1800"/>
          </a:p>
        </p:txBody>
      </p:sp>
      <p:sp>
        <p:nvSpPr>
          <p:cNvPr id="140" name="Google Shape;140;p31"/>
          <p:cNvSpPr/>
          <p:nvPr/>
        </p:nvSpPr>
        <p:spPr>
          <a:xfrm>
            <a:off x="3720650" y="2427875"/>
            <a:ext cx="1962900" cy="103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H1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3720650" y="3862550"/>
            <a:ext cx="19629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p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42" name="Google Shape;142;p31"/>
          <p:cNvCxnSpPr/>
          <p:nvPr/>
        </p:nvCxnSpPr>
        <p:spPr>
          <a:xfrm>
            <a:off x="5112000" y="3968900"/>
            <a:ext cx="0" cy="733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43" name="Google Shape;143;p31"/>
          <p:cNvCxnSpPr/>
          <p:nvPr/>
        </p:nvCxnSpPr>
        <p:spPr>
          <a:xfrm flipH="1" rot="10800000">
            <a:off x="4962225" y="2936975"/>
            <a:ext cx="681900" cy="1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31"/>
          <p:cNvCxnSpPr>
            <a:endCxn id="140" idx="1"/>
          </p:cNvCxnSpPr>
          <p:nvPr/>
        </p:nvCxnSpPr>
        <p:spPr>
          <a:xfrm rot="10800000">
            <a:off x="3720650" y="2944175"/>
            <a:ext cx="717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